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5504F-224B-4F3A-9AD7-3829B8A38B4F}" type="datetimeFigureOut">
              <a:rPr lang="ko-KR" altLang="en-US" smtClean="0"/>
              <a:t>2010-06-15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7513-94A0-4CBA-86F8-F0E1C755B1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1" descr="C:\Users\Choi Woo Suk\Pictures\2010-06-15 001\_MG_458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48680"/>
            <a:ext cx="2995999" cy="203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2" descr="C:\Users\Choi Woo Suk\Pictures\2010-06-15 001\_MG_458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48680"/>
            <a:ext cx="2995999" cy="203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3" descr="C:\Users\Choi Woo Suk\Pictures\2010-06-15 001\_MG_458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780928"/>
            <a:ext cx="2612937" cy="203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Choi Woo Suk</dc:creator>
  <cp:lastModifiedBy>Choi Woo Suk</cp:lastModifiedBy>
  <cp:revision>3</cp:revision>
  <dcterms:created xsi:type="dcterms:W3CDTF">2010-06-15T11:24:52Z</dcterms:created>
  <dcterms:modified xsi:type="dcterms:W3CDTF">2010-06-15T11:47:20Z</dcterms:modified>
</cp:coreProperties>
</file>