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010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285-B6DB-4688-BD6B-C7E7202E6673}" type="datetimeFigureOut">
              <a:rPr lang="ko-KR" altLang="en-US" smtClean="0"/>
              <a:t>2012-07-30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7BC3A-0971-4A4C-B832-0D237FC36E9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285-B6DB-4688-BD6B-C7E7202E6673}" type="datetimeFigureOut">
              <a:rPr lang="ko-KR" altLang="en-US" smtClean="0"/>
              <a:t>2012-07-30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7BC3A-0971-4A4C-B832-0D237FC36E9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285-B6DB-4688-BD6B-C7E7202E6673}" type="datetimeFigureOut">
              <a:rPr lang="ko-KR" altLang="en-US" smtClean="0"/>
              <a:t>2012-07-30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7BC3A-0971-4A4C-B832-0D237FC36E9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285-B6DB-4688-BD6B-C7E7202E6673}" type="datetimeFigureOut">
              <a:rPr lang="ko-KR" altLang="en-US" smtClean="0"/>
              <a:t>2012-07-30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7BC3A-0971-4A4C-B832-0D237FC36E9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285-B6DB-4688-BD6B-C7E7202E6673}" type="datetimeFigureOut">
              <a:rPr lang="ko-KR" altLang="en-US" smtClean="0"/>
              <a:t>2012-07-30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7BC3A-0971-4A4C-B832-0D237FC36E9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285-B6DB-4688-BD6B-C7E7202E6673}" type="datetimeFigureOut">
              <a:rPr lang="ko-KR" altLang="en-US" smtClean="0"/>
              <a:t>2012-07-30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7BC3A-0971-4A4C-B832-0D237FC36E9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285-B6DB-4688-BD6B-C7E7202E6673}" type="datetimeFigureOut">
              <a:rPr lang="ko-KR" altLang="en-US" smtClean="0"/>
              <a:t>2012-07-30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7BC3A-0971-4A4C-B832-0D237FC36E9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285-B6DB-4688-BD6B-C7E7202E6673}" type="datetimeFigureOut">
              <a:rPr lang="ko-KR" altLang="en-US" smtClean="0"/>
              <a:t>2012-07-30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7BC3A-0971-4A4C-B832-0D237FC36E9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285-B6DB-4688-BD6B-C7E7202E6673}" type="datetimeFigureOut">
              <a:rPr lang="ko-KR" altLang="en-US" smtClean="0"/>
              <a:t>2012-07-30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7BC3A-0971-4A4C-B832-0D237FC36E9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285-B6DB-4688-BD6B-C7E7202E6673}" type="datetimeFigureOut">
              <a:rPr lang="ko-KR" altLang="en-US" smtClean="0"/>
              <a:t>2012-07-30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7BC3A-0971-4A4C-B832-0D237FC36E9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285-B6DB-4688-BD6B-C7E7202E6673}" type="datetimeFigureOut">
              <a:rPr lang="ko-KR" altLang="en-US" smtClean="0"/>
              <a:t>2012-07-30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7BC3A-0971-4A4C-B832-0D237FC36E9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3E285-B6DB-4688-BD6B-C7E7202E6673}" type="datetimeFigureOut">
              <a:rPr lang="ko-KR" altLang="en-US" smtClean="0"/>
              <a:t>2012-07-30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7BC3A-0971-4A4C-B832-0D237FC36E9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71475"/>
            <a:ext cx="8932921" cy="5700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화면 슬라이드 쇼(4:3)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Administrator</dc:creator>
  <cp:lastModifiedBy>Administrator</cp:lastModifiedBy>
  <cp:revision>2</cp:revision>
  <dcterms:created xsi:type="dcterms:W3CDTF">2012-07-30T12:32:20Z</dcterms:created>
  <dcterms:modified xsi:type="dcterms:W3CDTF">2012-07-30T12:43:19Z</dcterms:modified>
</cp:coreProperties>
</file>