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B5042-9C62-45DB-A11C-DAA3A1048F68}" type="datetimeFigureOut">
              <a:rPr lang="ko-KR" altLang="en-US" smtClean="0"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787F-914F-469A-A70C-1E8193C3CC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539552" y="908720"/>
            <a:ext cx="8083048" cy="5301408"/>
            <a:chOff x="-126672" y="215824"/>
            <a:chExt cx="9451200" cy="6237512"/>
          </a:xfrm>
        </p:grpSpPr>
        <p:pic>
          <p:nvPicPr>
            <p:cNvPr id="6" name="그림 5" descr="photo (12)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02120" y="3356792"/>
              <a:ext cx="2322408" cy="3096544"/>
            </a:xfrm>
            <a:prstGeom prst="rect">
              <a:avLst/>
            </a:prstGeom>
          </p:spPr>
        </p:pic>
        <p:pic>
          <p:nvPicPr>
            <p:cNvPr id="7" name="그림 6" descr="photo (6)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49592" y="3356792"/>
              <a:ext cx="2322408" cy="3096544"/>
            </a:xfrm>
            <a:prstGeom prst="rect">
              <a:avLst/>
            </a:prstGeom>
          </p:spPr>
        </p:pic>
        <p:pic>
          <p:nvPicPr>
            <p:cNvPr id="8" name="그림 7" descr="photo (7)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25856" y="3356792"/>
              <a:ext cx="2322408" cy="3096544"/>
            </a:xfrm>
            <a:prstGeom prst="rect">
              <a:avLst/>
            </a:prstGeom>
          </p:spPr>
        </p:pic>
        <p:pic>
          <p:nvPicPr>
            <p:cNvPr id="9" name="그림 8" descr="photo (8)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-126672" y="3356792"/>
              <a:ext cx="2322408" cy="3096544"/>
            </a:xfrm>
            <a:prstGeom prst="rect">
              <a:avLst/>
            </a:prstGeom>
          </p:spPr>
        </p:pic>
        <p:pic>
          <p:nvPicPr>
            <p:cNvPr id="10" name="그림 9" descr="photo (9)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215824"/>
              <a:ext cx="2322408" cy="3096544"/>
            </a:xfrm>
            <a:prstGeom prst="rect">
              <a:avLst/>
            </a:prstGeom>
          </p:spPr>
        </p:pic>
        <p:pic>
          <p:nvPicPr>
            <p:cNvPr id="11" name="그림 10" descr="photo (10)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19872" y="215824"/>
              <a:ext cx="2322408" cy="3096544"/>
            </a:xfrm>
            <a:prstGeom prst="rect">
              <a:avLst/>
            </a:prstGeom>
          </p:spPr>
        </p:pic>
        <p:pic>
          <p:nvPicPr>
            <p:cNvPr id="12" name="그림 11" descr="photo (11)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43608" y="215824"/>
              <a:ext cx="2322408" cy="309654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Your User Name</dc:creator>
  <cp:lastModifiedBy>Your User Name</cp:lastModifiedBy>
  <cp:revision>1</cp:revision>
  <dcterms:created xsi:type="dcterms:W3CDTF">2011-06-23T15:29:51Z</dcterms:created>
  <dcterms:modified xsi:type="dcterms:W3CDTF">2011-06-23T15:39:41Z</dcterms:modified>
</cp:coreProperties>
</file>